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71" r:id="rId14"/>
    <p:sldId id="265" r:id="rId15"/>
    <p:sldId id="267" r:id="rId16"/>
  </p:sldIdLst>
  <p:sldSz cx="14630400" cy="8229600"/>
  <p:notesSz cx="8229600" cy="14630400"/>
  <p:embeddedFontLst>
    <p:embeddedFont>
      <p:font typeface="Aptos SemiBold" panose="020B0004020202020204" pitchFamily="34" charset="0"/>
      <p:regular r:id="rId18"/>
      <p:bold r:id="rId19"/>
      <p:italic r:id="rId20"/>
      <p:boldItalic r:id="rId21"/>
    </p:embeddedFont>
    <p:embeddedFont>
      <p:font typeface="DM Sans Medium" pitchFamily="2" charset="0"/>
      <p:regular r:id="rId22"/>
      <p:italic r:id="rId23"/>
    </p:embeddedFont>
    <p:embeddedFont>
      <p:font typeface="Inter"/>
      <p:regular r:id="rId24"/>
      <p:bold r:id="rId25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8FBF63-8AE4-4B7E-BA65-5052B5CCEA5B}" v="15" dt="2024-11-05T15:56:13.236"/>
    <p1510:client id="{D39CE10B-E34D-4637-B9F9-9B2432E93874}" v="1" dt="2024-11-05T18:11:40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962"/>
    <p:restoredTop sz="69388" autoAdjust="0"/>
  </p:normalViewPr>
  <p:slideViewPr>
    <p:cSldViewPr snapToGrid="0" snapToObjects="1">
      <p:cViewPr varScale="1">
        <p:scale>
          <a:sx n="36" d="100"/>
          <a:sy n="36" d="100"/>
        </p:scale>
        <p:origin x="1648" y="60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LLO MOLINARIO" userId="675167b3-0327-4eb0-b712-ad5d2d77a8a3" providerId="ADAL" clId="{828FBF63-8AE4-4B7E-BA65-5052B5CCEA5B}"/>
    <pc:docChg chg="undo custSel addSld modSld sldOrd">
      <pc:chgData name="LELLO MOLINARIO" userId="675167b3-0327-4eb0-b712-ad5d2d77a8a3" providerId="ADAL" clId="{828FBF63-8AE4-4B7E-BA65-5052B5CCEA5B}" dt="2024-11-05T15:56:13.236" v="4414"/>
      <pc:docMkLst>
        <pc:docMk/>
      </pc:docMkLst>
      <pc:sldChg chg="addSp modSp mod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6"/>
        </pc:sldMkLst>
        <pc:spChg chg="mod">
          <ac:chgData name="LELLO MOLINARIO" userId="675167b3-0327-4eb0-b712-ad5d2d77a8a3" providerId="ADAL" clId="{828FBF63-8AE4-4B7E-BA65-5052B5CCEA5B}" dt="2024-11-05T13:15:25.732" v="3518" actId="20577"/>
          <ac:spMkLst>
            <pc:docMk/>
            <pc:sldMk cId="0" sldId="256"/>
            <ac:spMk id="9" creationId="{5D4E1818-6731-FC82-1889-9F515961142E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6"/>
            <ac:picMk id="5" creationId="{1E856EFB-8C40-E2CC-7693-59E36C28EF1F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7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7"/>
            <ac:picMk id="11" creationId="{E979AB31-F153-6DA3-C64C-D85A11F1902B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8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8"/>
            <ac:picMk id="22" creationId="{3F3AAEBF-A253-384D-FBA1-1C42269D8563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59"/>
        </pc:sldMkLst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9"/>
            <ac:picMk id="13" creationId="{FE4D1922-7275-9A86-DB9A-0CFF51E04350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59"/>
            <ac:picMk id="16" creationId="{38D127A6-EF74-3BDE-D0C2-1FCD0FD751F6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9"/>
            <ac:picMk id="17" creationId="{B7393708-0681-157D-4561-79CD3C13DD58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0"/>
        </pc:sldMkLst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0"/>
            <ac:picMk id="2" creationId="{3B956C3A-D20F-2D68-1F2C-40529575450E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60"/>
            <ac:picMk id="4" creationId="{3384C093-D2D1-F011-C8C7-4BEBEE4D213E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0"/>
            <ac:picMk id="7" creationId="{82256CB3-5B79-92ED-2D81-2931140F12BC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1"/>
        </pc:sldMkLst>
        <pc:spChg chg="mod">
          <ac:chgData name="LELLO MOLINARIO" userId="675167b3-0327-4eb0-b712-ad5d2d77a8a3" providerId="ADAL" clId="{828FBF63-8AE4-4B7E-BA65-5052B5CCEA5B}" dt="2024-11-04T15:23:47.048" v="3134" actId="1036"/>
          <ac:spMkLst>
            <pc:docMk/>
            <pc:sldMk cId="0" sldId="261"/>
            <ac:spMk id="11" creationId="{00000000-0000-0000-0000-000000000000}"/>
          </ac:spMkLst>
        </pc:spChg>
        <pc:picChg chg="mod">
          <ac:chgData name="LELLO MOLINARIO" userId="675167b3-0327-4eb0-b712-ad5d2d77a8a3" providerId="ADAL" clId="{828FBF63-8AE4-4B7E-BA65-5052B5CCEA5B}" dt="2024-11-05T14:21:45.593" v="4232" actId="1036"/>
          <ac:picMkLst>
            <pc:docMk/>
            <pc:sldMk cId="0" sldId="261"/>
            <ac:picMk id="2" creationId="{00000000-0000-0000-0000-000000000000}"/>
          </ac:picMkLst>
        </pc:picChg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1"/>
            <ac:picMk id="21" creationId="{09F90790-D4AD-848A-5A69-517F9A148EB2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61"/>
            <ac:picMk id="22" creationId="{C250AF91-221B-5DA9-A3FB-26C4594FC9B3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1"/>
            <ac:picMk id="23" creationId="{B25C4301-12F4-CFFE-BF27-3D88BC2A75BF}"/>
          </ac:picMkLst>
        </pc:picChg>
      </pc:sldChg>
      <pc:sldChg chg="addSp modSp mod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2"/>
        </pc:sldMkLst>
        <pc:spChg chg="mod">
          <ac:chgData name="LELLO MOLINARIO" userId="675167b3-0327-4eb0-b712-ad5d2d77a8a3" providerId="ADAL" clId="{828FBF63-8AE4-4B7E-BA65-5052B5CCEA5B}" dt="2024-11-04T15:28:17.565" v="3265" actId="1076"/>
          <ac:spMkLst>
            <pc:docMk/>
            <pc:sldMk cId="0" sldId="262"/>
            <ac:spMk id="7" creationId="{00000000-0000-0000-0000-000000000000}"/>
          </ac:spMkLst>
        </pc:spChg>
        <pc:spChg chg="mod">
          <ac:chgData name="LELLO MOLINARIO" userId="675167b3-0327-4eb0-b712-ad5d2d77a8a3" providerId="ADAL" clId="{828FBF63-8AE4-4B7E-BA65-5052B5CCEA5B}" dt="2024-11-05T14:11:29.066" v="4195" actId="207"/>
          <ac:spMkLst>
            <pc:docMk/>
            <pc:sldMk cId="0" sldId="262"/>
            <ac:spMk id="20" creationId="{00000000-0000-0000-0000-000000000000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2"/>
            <ac:picMk id="25" creationId="{DD7D214A-10BD-45FC-4C98-9D77F3487624}"/>
          </ac:picMkLst>
        </pc:picChg>
      </pc:sldChg>
      <pc:sldChg chg="addSp modSp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3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3"/>
            <ac:picMk id="11" creationId="{1FB9D0EA-9686-C7A6-4CC6-B43BCD64EEED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64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4"/>
            <ac:picMk id="7" creationId="{9007505F-F294-FFF0-2A66-1DC89DA798B6}"/>
          </ac:picMkLst>
        </pc:picChg>
      </pc:sldChg>
      <pc:sldChg chg="addSp modSp mod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5"/>
        </pc:sldMkLst>
        <pc:spChg chg="mod">
          <ac:chgData name="LELLO MOLINARIO" userId="675167b3-0327-4eb0-b712-ad5d2d77a8a3" providerId="ADAL" clId="{828FBF63-8AE4-4B7E-BA65-5052B5CCEA5B}" dt="2024-11-01T10:47:22.935" v="2309" actId="6549"/>
          <ac:spMkLst>
            <pc:docMk/>
            <pc:sldMk cId="0" sldId="265"/>
            <ac:spMk id="3" creationId="{00000000-0000-0000-0000-000000000000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5"/>
            <ac:picMk id="5" creationId="{B6D623C1-3321-A068-6C83-93833649E113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1993243068" sldId="266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1993243068" sldId="266"/>
            <ac:picMk id="7" creationId="{9A9A2948-0863-0E12-DDC2-EE53A2D92F2E}"/>
          </ac:picMkLst>
        </pc:picChg>
      </pc:sldChg>
      <pc:sldChg chg="addSp modSp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2013863633" sldId="267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2013863633" sldId="267"/>
            <ac:picMk id="5" creationId="{5EF69982-4FF1-7EDD-2709-B785426897FB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2354246453" sldId="268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2354246453" sldId="268"/>
            <ac:picMk id="17" creationId="{AFEBF774-168F-723E-727F-3C2FB8E343A2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1485789544" sldId="270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1485789544" sldId="270"/>
            <ac:picMk id="3" creationId="{9EC63049-1CA9-29E5-5725-A7544D7473F0}"/>
          </ac:picMkLst>
        </pc:picChg>
      </pc:sldChg>
      <pc:sldChg chg="addSp delSp modSp add mod ord modTransition setBg modNotesTx">
        <pc:chgData name="LELLO MOLINARIO" userId="675167b3-0327-4eb0-b712-ad5d2d77a8a3" providerId="ADAL" clId="{828FBF63-8AE4-4B7E-BA65-5052B5CCEA5B}" dt="2024-11-05T15:56:13.236" v="4414"/>
        <pc:sldMkLst>
          <pc:docMk/>
          <pc:sldMk cId="779337223" sldId="271"/>
        </pc:sldMkLst>
        <pc:spChg chg="mod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3" creationId="{42C51EF1-9509-F283-46B8-0A55C52FF35E}"/>
          </ac:spMkLst>
        </pc:spChg>
        <pc:spChg chg="del mod">
          <ac:chgData name="LELLO MOLINARIO" userId="675167b3-0327-4eb0-b712-ad5d2d77a8a3" providerId="ADAL" clId="{828FBF63-8AE4-4B7E-BA65-5052B5CCEA5B}" dt="2024-11-01T10:49:45.475" v="2536" actId="478"/>
          <ac:spMkLst>
            <pc:docMk/>
            <pc:sldMk cId="779337223" sldId="271"/>
            <ac:spMk id="6" creationId="{02899FE2-9113-D77D-0BE6-56C89CB6F5A1}"/>
          </ac:spMkLst>
        </pc:spChg>
        <pc:spChg chg="del">
          <ac:chgData name="LELLO MOLINARIO" userId="675167b3-0327-4eb0-b712-ad5d2d77a8a3" providerId="ADAL" clId="{828FBF63-8AE4-4B7E-BA65-5052B5CCEA5B}" dt="2024-11-01T10:49:44.295" v="2535" actId="478"/>
          <ac:spMkLst>
            <pc:docMk/>
            <pc:sldMk cId="779337223" sldId="271"/>
            <ac:spMk id="7" creationId="{23C8FB42-69BD-58F0-90CB-34AF37F1F377}"/>
          </ac:spMkLst>
        </pc:spChg>
        <pc:spChg chg="del">
          <ac:chgData name="LELLO MOLINARIO" userId="675167b3-0327-4eb0-b712-ad5d2d77a8a3" providerId="ADAL" clId="{828FBF63-8AE4-4B7E-BA65-5052B5CCEA5B}" dt="2024-11-01T10:49:46.964" v="2537" actId="478"/>
          <ac:spMkLst>
            <pc:docMk/>
            <pc:sldMk cId="779337223" sldId="271"/>
            <ac:spMk id="10" creationId="{8A37A5B2-55DD-3916-80B8-EE3FED8CE96B}"/>
          </ac:spMkLst>
        </pc:spChg>
        <pc:spChg chg="del">
          <ac:chgData name="LELLO MOLINARIO" userId="675167b3-0327-4eb0-b712-ad5d2d77a8a3" providerId="ADAL" clId="{828FBF63-8AE4-4B7E-BA65-5052B5CCEA5B}" dt="2024-11-01T10:49:48.218" v="2538" actId="478"/>
          <ac:spMkLst>
            <pc:docMk/>
            <pc:sldMk cId="779337223" sldId="271"/>
            <ac:spMk id="11" creationId="{0B357615-A535-D6F0-40C9-A168CDF68473}"/>
          </ac:spMkLst>
        </pc:spChg>
        <pc:spChg chg="del">
          <ac:chgData name="LELLO MOLINARIO" userId="675167b3-0327-4eb0-b712-ad5d2d77a8a3" providerId="ADAL" clId="{828FBF63-8AE4-4B7E-BA65-5052B5CCEA5B}" dt="2024-11-01T10:49:49.661" v="2539" actId="478"/>
          <ac:spMkLst>
            <pc:docMk/>
            <pc:sldMk cId="779337223" sldId="271"/>
            <ac:spMk id="14" creationId="{C30A437D-ACFD-0871-1AD1-EB06F45BA422}"/>
          </ac:spMkLst>
        </pc:spChg>
        <pc:spChg chg="del">
          <ac:chgData name="LELLO MOLINARIO" userId="675167b3-0327-4eb0-b712-ad5d2d77a8a3" providerId="ADAL" clId="{828FBF63-8AE4-4B7E-BA65-5052B5CCEA5B}" dt="2024-11-01T10:49:50.643" v="2540" actId="478"/>
          <ac:spMkLst>
            <pc:docMk/>
            <pc:sldMk cId="779337223" sldId="271"/>
            <ac:spMk id="15" creationId="{C981AD2E-4279-20EC-6EA5-2248B47A9C9A}"/>
          </ac:spMkLst>
        </pc:spChg>
        <pc:spChg chg="del">
          <ac:chgData name="LELLO MOLINARIO" userId="675167b3-0327-4eb0-b712-ad5d2d77a8a3" providerId="ADAL" clId="{828FBF63-8AE4-4B7E-BA65-5052B5CCEA5B}" dt="2024-11-01T10:49:51.781" v="2541" actId="478"/>
          <ac:spMkLst>
            <pc:docMk/>
            <pc:sldMk cId="779337223" sldId="271"/>
            <ac:spMk id="18" creationId="{671CF5FB-A0E3-8248-6CA7-7845E8B2BBB6}"/>
          </ac:spMkLst>
        </pc:spChg>
        <pc:spChg chg="del">
          <ac:chgData name="LELLO MOLINARIO" userId="675167b3-0327-4eb0-b712-ad5d2d77a8a3" providerId="ADAL" clId="{828FBF63-8AE4-4B7E-BA65-5052B5CCEA5B}" dt="2024-11-01T10:49:53.333" v="2542" actId="478"/>
          <ac:spMkLst>
            <pc:docMk/>
            <pc:sldMk cId="779337223" sldId="271"/>
            <ac:spMk id="19" creationId="{C855C095-C8BF-3AB7-ABEC-2D389DACE512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5" creationId="{27BDFED6-6E33-4606-AFE2-886ADB1C018E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7" creationId="{890DEF05-784E-4B61-89E4-04C4ECF4E5A0}"/>
          </ac:spMkLst>
        </pc:spChg>
        <pc:picChg chg="mod">
          <ac:chgData name="LELLO MOLINARIO" userId="675167b3-0327-4eb0-b712-ad5d2d77a8a3" providerId="ADAL" clId="{828FBF63-8AE4-4B7E-BA65-5052B5CCEA5B}" dt="2024-11-01T10:50:17.882" v="2546" actId="26606"/>
          <ac:picMkLst>
            <pc:docMk/>
            <pc:sldMk cId="779337223" sldId="271"/>
            <ac:picMk id="2" creationId="{70D1BF56-43E5-E88A-2698-E9FFB63AECF8}"/>
          </ac:picMkLst>
        </pc:picChg>
        <pc:picChg chg="add mod ord">
          <ac:chgData name="LELLO MOLINARIO" userId="675167b3-0327-4eb0-b712-ad5d2d77a8a3" providerId="ADAL" clId="{828FBF63-8AE4-4B7E-BA65-5052B5CCEA5B}" dt="2024-11-01T10:51:26.389" v="2548" actId="1076"/>
          <ac:picMkLst>
            <pc:docMk/>
            <pc:sldMk cId="779337223" sldId="271"/>
            <ac:picMk id="5" creationId="{953B11DF-F6F2-4BA8-92F8-1DD005057EB1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779337223" sldId="271"/>
            <ac:picMk id="6" creationId="{4DBFC530-1EB5-A262-3EF3-82E49DE8B3B3}"/>
          </ac:picMkLst>
        </pc:picChg>
        <pc:cxnChg chg="add del">
          <ac:chgData name="LELLO MOLINARIO" userId="675167b3-0327-4eb0-b712-ad5d2d77a8a3" providerId="ADAL" clId="{828FBF63-8AE4-4B7E-BA65-5052B5CCEA5B}" dt="2024-11-01T10:50:17.882" v="2546" actId="26606"/>
          <ac:cxnSpMkLst>
            <pc:docMk/>
            <pc:sldMk cId="779337223" sldId="271"/>
            <ac:cxnSpMk id="29" creationId="{C41BAEC7-F7B0-4224-8B18-8F74B7D87F0B}"/>
          </ac:cxnSpMkLst>
        </pc:cxnChg>
      </pc:sldChg>
    </pc:docChg>
  </pc:docChgLst>
  <pc:docChgLst>
    <pc:chgData name="LELLO MOLINARIO" userId="675167b3-0327-4eb0-b712-ad5d2d77a8a3" providerId="ADAL" clId="{D39CE10B-E34D-4637-B9F9-9B2432E93874}"/>
    <pc:docChg chg="custSel modSld">
      <pc:chgData name="LELLO MOLINARIO" userId="675167b3-0327-4eb0-b712-ad5d2d77a8a3" providerId="ADAL" clId="{D39CE10B-E34D-4637-B9F9-9B2432E93874}" dt="2024-11-05T18:11:40.192" v="1"/>
      <pc:docMkLst>
        <pc:docMk/>
      </pc:docMkLst>
      <pc:sldChg chg="delSp mod modTransition delAnim">
        <pc:chgData name="LELLO MOLINARIO" userId="675167b3-0327-4eb0-b712-ad5d2d77a8a3" providerId="ADAL" clId="{D39CE10B-E34D-4637-B9F9-9B2432E93874}" dt="2024-11-05T18:11:40.192" v="1"/>
        <pc:sldMkLst>
          <pc:docMk/>
          <pc:sldMk cId="0" sldId="256"/>
        </pc:sldMkLst>
        <pc:picChg chg="del">
          <ac:chgData name="LELLO MOLINARIO" userId="675167b3-0327-4eb0-b712-ad5d2d77a8a3" providerId="ADAL" clId="{D39CE10B-E34D-4637-B9F9-9B2432E93874}" dt="2024-11-05T18:11:33.685" v="0" actId="478"/>
          <ac:picMkLst>
            <pc:docMk/>
            <pc:sldMk cId="0" sldId="256"/>
            <ac:picMk id="5" creationId="{1E856EFB-8C40-E2CC-7693-59E36C28EF1F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57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57"/>
            <ac:picMk id="11" creationId="{E979AB31-F153-6DA3-C64C-D85A11F1902B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58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58"/>
            <ac:picMk id="22" creationId="{3F3AAEBF-A253-384D-FBA1-1C42269D8563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59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59"/>
            <ac:picMk id="17" creationId="{B7393708-0681-157D-4561-79CD3C13DD58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0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0"/>
            <ac:picMk id="7" creationId="{82256CB3-5B79-92ED-2D81-2931140F12BC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1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1"/>
            <ac:picMk id="23" creationId="{B25C4301-12F4-CFFE-BF27-3D88BC2A75BF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2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2"/>
            <ac:picMk id="25" creationId="{DD7D214A-10BD-45FC-4C98-9D77F3487624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3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3"/>
            <ac:picMk id="11" creationId="{1FB9D0EA-9686-C7A6-4CC6-B43BCD64EEED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4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4"/>
            <ac:picMk id="7" creationId="{9007505F-F294-FFF0-2A66-1DC89DA798B6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5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5"/>
            <ac:picMk id="5" creationId="{B6D623C1-3321-A068-6C83-93833649E113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1993243068" sldId="266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1993243068" sldId="266"/>
            <ac:picMk id="7" creationId="{9A9A2948-0863-0E12-DDC2-EE53A2D92F2E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2013863633" sldId="267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2013863633" sldId="267"/>
            <ac:picMk id="5" creationId="{5EF69982-4FF1-7EDD-2709-B785426897FB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2354246453" sldId="268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2354246453" sldId="268"/>
            <ac:picMk id="17" creationId="{AFEBF774-168F-723E-727F-3C2FB8E343A2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1485789544" sldId="270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1485789544" sldId="270"/>
            <ac:picMk id="3" creationId="{9EC63049-1CA9-29E5-5725-A7544D7473F0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779337223" sldId="271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779337223" sldId="271"/>
            <ac:picMk id="6" creationId="{4DBFC530-1EB5-A262-3EF3-82E49DE8B3B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5231-B48E-D756-6013-779C1AD9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B6552-8156-ADEC-83AE-374A2BB0C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AAF18-7929-5C7D-90B6-F2D32DEA8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finally we made some more considerations.</a:t>
            </a:r>
          </a:p>
          <a:p>
            <a:r>
              <a:rPr lang="en-US" dirty="0"/>
              <a:t>Using this system we noticed strengths and weaknesses.</a:t>
            </a:r>
          </a:p>
          <a:p>
            <a:r>
              <a:rPr lang="en-US" dirty="0"/>
              <a:t>The strengths are:</a:t>
            </a:r>
          </a:p>
          <a:p>
            <a:r>
              <a:rPr lang="en-US" dirty="0"/>
              <a:t>System scalability (the system can be implemented with other hardware and features very easily);</a:t>
            </a:r>
          </a:p>
          <a:p>
            <a:r>
              <a:rPr lang="en-US" dirty="0"/>
              <a:t>Ease of code implementation;</a:t>
            </a:r>
          </a:p>
          <a:p>
            <a:r>
              <a:rPr lang="en-US" dirty="0"/>
              <a:t>Portability of the system;</a:t>
            </a:r>
          </a:p>
          <a:p>
            <a:r>
              <a:rPr lang="en-US" dirty="0"/>
              <a:t>The weaknesses are:</a:t>
            </a:r>
          </a:p>
          <a:p>
            <a:r>
              <a:rPr lang="en-US" dirty="0"/>
              <a:t>Use tied to the duration of a limited power system in which it is mounted;</a:t>
            </a:r>
          </a:p>
          <a:p>
            <a:r>
              <a:rPr lang="en-US" dirty="0"/>
              <a:t>Extended code execution time (The time needed to "capture" packets is very high if we enable the "verbose mode" in besside-ng and aircrack-ng applications).</a:t>
            </a:r>
          </a:p>
          <a:p>
            <a:r>
              <a:rPr lang="en-US" dirty="0"/>
              <a:t>Furthermore, using this system we also noticed OPPORTUNITIES and THREATS</a:t>
            </a:r>
          </a:p>
          <a:p>
            <a:r>
              <a:rPr lang="en-US" dirty="0"/>
              <a:t>OPPORTUNITIES are: </a:t>
            </a:r>
          </a:p>
          <a:p>
            <a:r>
              <a:rPr lang="en-US" dirty="0"/>
              <a:t>possibility of use even with little or no initial training because all the execution can be automated;</a:t>
            </a:r>
          </a:p>
          <a:p>
            <a:r>
              <a:rPr lang="en-US" dirty="0"/>
              <a:t> and for this reason it is very User Friendly (it is very easy to use!) </a:t>
            </a:r>
          </a:p>
          <a:p>
            <a:r>
              <a:rPr lang="en-US" dirty="0"/>
              <a:t>We have </a:t>
            </a:r>
            <a:r>
              <a:rPr lang="en-US"/>
              <a:t>thought at </a:t>
            </a:r>
            <a:r>
              <a:rPr lang="en-US" dirty="0"/>
              <a:t>only one big THREAT and that is: </a:t>
            </a:r>
          </a:p>
          <a:p>
            <a:r>
              <a:rPr lang="en-US" dirty="0"/>
              <a:t>the direct responsibility of the user on the automated system and the consequent possibility of being reported to the Authorities for improper use.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E98E2-1E33-F826-37A4-CB47AF1DC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11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Well, we also considered future developments,</a:t>
            </a:r>
          </a:p>
          <a:p>
            <a:r>
              <a:rPr lang="en-US" dirty="0"/>
              <a:t>such as the possibility of using AI to test networks and extending the capabilities to test emerging wireless standards</a:t>
            </a:r>
          </a:p>
          <a:p>
            <a:r>
              <a:rPr lang="en-US" dirty="0"/>
              <a:t>(currently in our system, although it was possible, we have not tested other wifi standards such as those used in Smart Agriculture). </a:t>
            </a:r>
          </a:p>
          <a:p>
            <a:r>
              <a:rPr lang="en-US" dirty="0"/>
              <a:t>We also considered the possibility of reducing the size of the system for easier deployment on drones and other mobile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presentation is over.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Thank you for your attention.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we will be happy to answer them.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But </a:t>
            </a:r>
            <a:r>
              <a:rPr lang="it-IT" dirty="0" err="1"/>
              <a:t>now</a:t>
            </a:r>
            <a:r>
              <a:rPr lang="it-IT" dirty="0"/>
              <a:t> </a:t>
            </a:r>
            <a:r>
              <a:rPr lang="it-IT" dirty="0" err="1"/>
              <a:t>let’s</a:t>
            </a:r>
            <a:r>
              <a:rPr lang="it-IT" dirty="0"/>
              <a:t> </a:t>
            </a:r>
            <a:r>
              <a:rPr lang="it-IT"/>
              <a:t>see</a:t>
            </a:r>
            <a:r>
              <a:rPr lang="it-IT" dirty="0"/>
              <a:t> the video demo</a:t>
            </a:r>
          </a:p>
        </p:txBody>
      </p:sp>
    </p:spTree>
    <p:extLst>
      <p:ext uri="{BB962C8B-B14F-4D97-AF65-F5344CB8AC3E}">
        <p14:creationId xmlns:p14="http://schemas.microsoft.com/office/powerpoint/2010/main" val="2888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Thanks Federico.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Now let's explain the hardware components we used: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Raspberry Pi 3 B+ that provides processing power and connectivity for the test system.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GPS module for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geolocalizing</a:t>
            </a: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 the tested networks.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small aside: we thought that this module would also be useful for future implementations: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In fact, if the system could been mounted on an unmanned vehicle, once it reached the chosen coordinates it could have started the tests automatically.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Finally, a USB Wi-Fi adapter that supports monitor mode for packet capturing and injection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make a small premise: the python script we developed was written completely without any help from artificial intelligence.</a:t>
            </a:r>
          </a:p>
          <a:p>
            <a:r>
              <a:rPr lang="en-US" dirty="0"/>
              <a:t>I apologize if there are imperfections or redundancies in the code, but we believe that human creative activity is an added value and these imperfections underline it.</a:t>
            </a:r>
          </a:p>
          <a:p>
            <a:endParaRPr lang="en-US" dirty="0"/>
          </a:p>
          <a:p>
            <a:r>
              <a:rPr lang="en-US" dirty="0"/>
              <a:t>We have preserved the modularity of the code by developing different "Classes" for each single action that the program must undertake.</a:t>
            </a:r>
          </a:p>
          <a:p>
            <a:endParaRPr lang="en-US" dirty="0"/>
          </a:p>
          <a:p>
            <a:r>
              <a:rPr lang="en-US" dirty="0"/>
              <a:t>Using system calls and global variables we were able to acquire the information necessary to test the wifi networks we prepared.</a:t>
            </a:r>
          </a:p>
          <a:p>
            <a:endParaRPr lang="en-US" dirty="0"/>
          </a:p>
          <a:p>
            <a:r>
              <a:rPr lang="en-US" dirty="0"/>
              <a:t>To do this we used tools at our disposal such as Aircrack, Besside and Nmap.</a:t>
            </a:r>
          </a:p>
          <a:p>
            <a:r>
              <a:rPr lang="en-US" dirty="0"/>
              <a:t>In this last case I would like to say that we decided to use the nmap command for several reasons: the most important is the possibility of using specific scripts.</a:t>
            </a:r>
          </a:p>
          <a:p>
            <a:r>
              <a:rPr lang="en-US" dirty="0"/>
              <a:t>In particular Nmap Scripting Engine (NSE) which is one of the most powerful and flexible features of Nmap that allows to manage even the most demanding vulnerability checks.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let's explain step by step what the developed code does: </a:t>
            </a:r>
          </a:p>
          <a:p>
            <a:r>
              <a:rPr lang="en-US" dirty="0"/>
              <a:t>after starting it, the coordinates are read and the Google Maps URL is generated.</a:t>
            </a:r>
          </a:p>
          <a:p>
            <a:r>
              <a:rPr lang="en-US" dirty="0"/>
              <a:t>After that, existing networks are scanned and useful packets are captured.</a:t>
            </a:r>
          </a:p>
          <a:p>
            <a:endParaRPr lang="en-US" dirty="0"/>
          </a:p>
          <a:p>
            <a:r>
              <a:rPr lang="en-US" dirty="0"/>
              <a:t>This reading is done via 'besside-ng' which will generate a log file and two *.cap files (one file for WEP networks and one file for WPA networks).</a:t>
            </a:r>
          </a:p>
          <a:p>
            <a:r>
              <a:rPr lang="en-US" dirty="0"/>
              <a:t>When a useful 'handshake' is detected or enough network packets are captured, aircrack-ng is immediately started.</a:t>
            </a:r>
          </a:p>
          <a:p>
            <a:endParaRPr lang="en-US" dirty="0"/>
          </a:p>
          <a:p>
            <a:r>
              <a:rPr lang="en-US" dirty="0"/>
              <a:t>These operations are performed for all found testing networks and continue until it finds the appropriate password for the network.</a:t>
            </a:r>
          </a:p>
          <a:p>
            <a:endParaRPr lang="en-US" dirty="0"/>
          </a:p>
          <a:p>
            <a:r>
              <a:rPr lang="en-US" dirty="0"/>
              <a:t>In our case there are networks that we are not interested in (because they are outside our test area), so the system refuses the scan.</a:t>
            </a:r>
          </a:p>
          <a:p>
            <a:endParaRPr lang="en-US" dirty="0"/>
          </a:p>
          <a:p>
            <a:r>
              <a:rPr lang="en-US" dirty="0"/>
              <a:t>Once this first phase is completed, it performs the vulnerability scan via nmap.</a:t>
            </a:r>
          </a:p>
          <a:p>
            <a:r>
              <a:rPr lang="en-US" dirty="0"/>
              <a:t>To do this, the program automatically connects to the previously scanned networks and starts looking for vulnerabilities in the network access point and its clients. </a:t>
            </a:r>
          </a:p>
          <a:p>
            <a:r>
              <a:rPr lang="en-US" dirty="0"/>
              <a:t>when this process is completed, all the acquired information is transferred into a specific .csv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tested several Wi-Fi networks. They differed in security protocol and encryption.</a:t>
            </a:r>
          </a:p>
          <a:p>
            <a:r>
              <a:rPr lang="en-US" dirty="0"/>
              <a:t>One called "SOSSU" which uses WPA2 as authentication method. </a:t>
            </a:r>
          </a:p>
          <a:p>
            <a:r>
              <a:rPr lang="en-US" dirty="0"/>
              <a:t>One called "TP-LINK" which uses WEP as authentication method.</a:t>
            </a:r>
          </a:p>
          <a:p>
            <a:r>
              <a:rPr lang="en-US" dirty="0"/>
              <a:t>One called "</a:t>
            </a:r>
            <a:r>
              <a:rPr lang="en-US" dirty="0" err="1"/>
              <a:t>Myasus</a:t>
            </a:r>
            <a:r>
              <a:rPr lang="en-US" dirty="0"/>
              <a:t>" which is open.</a:t>
            </a:r>
          </a:p>
          <a:p>
            <a:r>
              <a:rPr lang="en-US" dirty="0"/>
              <a:t>In all of them passwords were found (obviously where passwords can be found, in our last case MYASUS is an open network)</a:t>
            </a:r>
          </a:p>
          <a:p>
            <a:r>
              <a:rPr lang="en-US" dirty="0"/>
              <a:t>and also we found several vulnerabilities in their clients: TP-LINK was an </a:t>
            </a:r>
            <a:r>
              <a:rPr lang="en-US"/>
              <a:t>exception because no </a:t>
            </a:r>
            <a:r>
              <a:rPr lang="en-US" dirty="0"/>
              <a:t>clients was </a:t>
            </a:r>
            <a:r>
              <a:rPr lang="en-US"/>
              <a:t>connected.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tests if the system had no restrictions it could have tried to hack all the networks in its range</a:t>
            </a:r>
          </a:p>
          <a:p>
            <a:r>
              <a:rPr lang="en-US" dirty="0"/>
              <a:t>and for this reason we made a series of considerations:</a:t>
            </a:r>
          </a:p>
          <a:p>
            <a:r>
              <a:rPr lang="en-US" dirty="0"/>
              <a:t>First one is that The system should be used only on networks with explicit authorization to avoid legal problems.</a:t>
            </a:r>
          </a:p>
          <a:p>
            <a:r>
              <a:rPr lang="en-US" dirty="0"/>
              <a:t>In case of acquisition of network vulnerabilities, protocols for the management and storage of all acquired network data must be guaranteed.</a:t>
            </a:r>
          </a:p>
          <a:p>
            <a:r>
              <a:rPr lang="en-US" dirty="0"/>
              <a:t>And last but not the least, In case we have to do a test for other people there must necessarily be a clear way to report the vulnerabilities to the owners of the network being tested</a:t>
            </a:r>
          </a:p>
          <a:p>
            <a:r>
              <a:rPr lang="en-US" dirty="0"/>
              <a:t>(in our case we record everything, every data in a csv file)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 </a:t>
            </a:r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https://github.com/lmolinario/Network_Security_Project.git</a:t>
            </a: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962714" y="3056404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Security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Protocol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64076" y="6179908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>
                <a:solidFill>
                  <a:schemeClr val="bg1"/>
                </a:solidFill>
              </a:rPr>
              <a:t>*= No clients </a:t>
            </a:r>
            <a:r>
              <a:rPr lang="it-IT" dirty="0" err="1">
                <a:solidFill>
                  <a:schemeClr val="bg1"/>
                </a:solidFill>
              </a:rPr>
              <a:t>connected</a:t>
            </a:r>
            <a:endParaRPr lang="en-IT" dirty="0">
              <a:solidFill>
                <a:schemeClr val="bg1"/>
              </a:solidFill>
            </a:endParaRPr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B4BD8-BB1F-C23C-C11F-3CEABFAD6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0D1BF56-43E5-E88A-2698-E9FFB63AE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2C51EF1-9509-F283-46B8-0A55C52FF35E}"/>
              </a:ext>
            </a:extLst>
          </p:cNvPr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E38F9B0-17D9-2183-FE52-CECB2A1ED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53B11DF-F6F2-4BA8-92F8-1DD005057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805" y="1980457"/>
            <a:ext cx="7563906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7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6875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33901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1697</Words>
  <Application>Microsoft Office PowerPoint</Application>
  <PresentationFormat>Personalizzato</PresentationFormat>
  <Paragraphs>206</Paragraphs>
  <Slides>15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DM Sans Medium</vt:lpstr>
      <vt:lpstr>Aptos SemiBold</vt:lpstr>
      <vt:lpstr>Inter</vt:lpstr>
      <vt:lpstr>Arial</vt:lpstr>
      <vt:lpstr>Aptos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LELLO MOLINARIO</cp:lastModifiedBy>
  <cp:revision>13</cp:revision>
  <dcterms:created xsi:type="dcterms:W3CDTF">2024-10-06T09:17:38Z</dcterms:created>
  <dcterms:modified xsi:type="dcterms:W3CDTF">2024-11-05T18:11:50Z</dcterms:modified>
</cp:coreProperties>
</file>